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5" r:id="rId6"/>
    <p:sldId id="263" r:id="rId7"/>
    <p:sldId id="262" r:id="rId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CF40D47-5C32-4B10-8742-CCDCB13BF099}" type="datetimeFigureOut">
              <a:rPr lang="pt-BR" smtClean="0"/>
              <a:pPr/>
              <a:t>07/10/2015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992387-CD22-472F-853B-9FD4954974C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0D47-5C32-4B10-8742-CCDCB13BF099}" type="datetimeFigureOut">
              <a:rPr lang="pt-BR" smtClean="0"/>
              <a:pPr/>
              <a:t>07/10/2015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92387-CD22-472F-853B-9FD4954974C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CF40D47-5C32-4B10-8742-CCDCB13BF099}" type="datetimeFigureOut">
              <a:rPr lang="pt-BR" smtClean="0"/>
              <a:pPr/>
              <a:t>07/10/2015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2992387-CD22-472F-853B-9FD4954974C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0D47-5C32-4B10-8742-CCDCB13BF099}" type="datetimeFigureOut">
              <a:rPr lang="pt-BR" smtClean="0"/>
              <a:pPr/>
              <a:t>07/10/2015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992387-CD22-472F-853B-9FD4954974C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Retâ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0D47-5C32-4B10-8742-CCDCB13BF099}" type="datetimeFigureOut">
              <a:rPr lang="pt-BR" smtClean="0"/>
              <a:pPr/>
              <a:t>07/10/2015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2992387-CD22-472F-853B-9FD4954974C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F40D47-5C32-4B10-8742-CCDCB13BF099}" type="datetimeFigureOut">
              <a:rPr lang="pt-BR" smtClean="0"/>
              <a:pPr/>
              <a:t>07/10/2015</a:t>
            </a:fld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2992387-CD22-472F-853B-9FD4954974C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2" name="Espaço Reservado para Rodapé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F40D47-5C32-4B10-8742-CCDCB13BF099}" type="datetimeFigureOut">
              <a:rPr lang="pt-BR" smtClean="0"/>
              <a:pPr/>
              <a:t>07/10/2015</a:t>
            </a:fld>
            <a:endParaRPr lang="pt-BR"/>
          </a:p>
        </p:txBody>
      </p:sp>
      <p:sp>
        <p:nvSpPr>
          <p:cNvPr id="12" name="Espaço Reservado para Número de Slide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2992387-CD22-472F-853B-9FD4954974C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t-BR"/>
          </a:p>
        </p:txBody>
      </p:sp>
      <p:sp>
        <p:nvSpPr>
          <p:cNvPr id="16" name="Espaço Reservado para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5" name="Espaço Reservado para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0D47-5C32-4B10-8742-CCDCB13BF099}" type="datetimeFigureOut">
              <a:rPr lang="pt-BR" smtClean="0"/>
              <a:pPr/>
              <a:t>07/10/2015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992387-CD22-472F-853B-9FD4954974C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0D47-5C32-4B10-8742-CCDCB13BF099}" type="datetimeFigureOut">
              <a:rPr lang="pt-BR" smtClean="0"/>
              <a:pPr/>
              <a:t>07/10/2015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992387-CD22-472F-853B-9FD4954974C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0D47-5C32-4B10-8742-CCDCB13BF099}" type="datetimeFigureOut">
              <a:rPr lang="pt-BR" smtClean="0"/>
              <a:pPr/>
              <a:t>07/10/2015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992387-CD22-472F-853B-9FD4954974C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1" name="Retâ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Dat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CF40D47-5C32-4B10-8742-CCDCB13BF099}" type="datetimeFigureOut">
              <a:rPr lang="pt-BR" smtClean="0"/>
              <a:pPr/>
              <a:t>07/10/2015</a:t>
            </a:fld>
            <a:endParaRPr lang="pt-BR"/>
          </a:p>
        </p:txBody>
      </p:sp>
      <p:sp>
        <p:nvSpPr>
          <p:cNvPr id="13" name="Espaço Reservado para Número de Slide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2992387-CD22-472F-853B-9FD4954974C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4" name="Espaço Reservado para Rodapé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F40D47-5C32-4B10-8742-CCDCB13BF099}" type="datetimeFigureOut">
              <a:rPr lang="pt-BR" smtClean="0"/>
              <a:pPr/>
              <a:t>07/10/2015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Retâ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â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2992387-CD22-472F-853B-9FD4954974C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Exercício</a:t>
            </a:r>
            <a:r>
              <a:rPr lang="en-US" dirty="0" smtClean="0"/>
              <a:t>	</a:t>
            </a:r>
            <a:r>
              <a:rPr lang="en-US" dirty="0" err="1" smtClean="0"/>
              <a:t>Diagrama</a:t>
            </a:r>
            <a:r>
              <a:rPr lang="en-US" dirty="0" smtClean="0"/>
              <a:t>	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Lílian</a:t>
            </a:r>
            <a:r>
              <a:rPr lang="en-US" dirty="0" smtClean="0"/>
              <a:t> </a:t>
            </a:r>
            <a:r>
              <a:rPr lang="en-US" dirty="0" err="1" smtClean="0"/>
              <a:t>Simão</a:t>
            </a:r>
            <a:r>
              <a:rPr lang="en-US" dirty="0" smtClean="0"/>
              <a:t> Oliveira	</a:t>
            </a:r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Diagrama</a:t>
            </a:r>
            <a:r>
              <a:rPr lang="en-US" dirty="0" smtClean="0"/>
              <a:t> de Classes – Exercício1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pt-BR" dirty="0" smtClean="0"/>
              <a:t>Considere-se o seguinte enunciado: “</a:t>
            </a:r>
            <a:r>
              <a:rPr lang="pt-BR" i="1" dirty="0" smtClean="0"/>
              <a:t>Uma pessoa pode ser proprietário de vários veículos e estes são possuídos apenas por uma única pessoa.</a:t>
            </a:r>
          </a:p>
          <a:p>
            <a:r>
              <a:rPr lang="pt-BR" i="1" dirty="0" smtClean="0"/>
              <a:t>Por outro lado, um veículo tem de possuir necessariamente um motor.</a:t>
            </a:r>
          </a:p>
          <a:p>
            <a:r>
              <a:rPr lang="pt-BR" i="1" dirty="0" smtClean="0"/>
              <a:t>Um veículo é identificado univocamente pela matrícula e possui ainda outras informações, tais como a cor, data de fabrico, marca e modelo.</a:t>
            </a:r>
          </a:p>
          <a:p>
            <a:r>
              <a:rPr lang="pt-BR" i="1" dirty="0" smtClean="0"/>
              <a:t>Um motor é identificado por um número de motor, tipo de combustível e cilindrada”.</a:t>
            </a:r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Exercício</a:t>
            </a:r>
            <a:r>
              <a:rPr lang="en-US" dirty="0" smtClean="0"/>
              <a:t> 2 -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i="1" dirty="0" err="1" smtClean="0"/>
              <a:t>Faça</a:t>
            </a:r>
            <a:r>
              <a:rPr lang="en-US" i="1" dirty="0" smtClean="0"/>
              <a:t> um </a:t>
            </a:r>
            <a:r>
              <a:rPr lang="en-US" i="1" dirty="0" err="1" smtClean="0"/>
              <a:t>diagrama</a:t>
            </a:r>
            <a:r>
              <a:rPr lang="en-US" i="1" dirty="0" smtClean="0"/>
              <a:t> de Classes, </a:t>
            </a:r>
            <a:r>
              <a:rPr lang="en-US" i="1" dirty="0" err="1" smtClean="0"/>
              <a:t>considerando</a:t>
            </a:r>
            <a:r>
              <a:rPr lang="en-US" i="1" dirty="0" smtClean="0"/>
              <a:t> </a:t>
            </a:r>
            <a:r>
              <a:rPr lang="en-US" i="1" dirty="0" err="1" smtClean="0"/>
              <a:t>os</a:t>
            </a:r>
            <a:r>
              <a:rPr lang="en-US" i="1" dirty="0" smtClean="0"/>
              <a:t> </a:t>
            </a:r>
            <a:r>
              <a:rPr lang="en-US" i="1" dirty="0" err="1" smtClean="0"/>
              <a:t>seguintes</a:t>
            </a:r>
            <a:r>
              <a:rPr lang="en-US" i="1" dirty="0" smtClean="0"/>
              <a:t> </a:t>
            </a:r>
            <a:r>
              <a:rPr lang="en-US" i="1" dirty="0" err="1" smtClean="0"/>
              <a:t>fatos</a:t>
            </a:r>
            <a:r>
              <a:rPr lang="en-US" i="1" dirty="0" smtClean="0"/>
              <a:t>:</a:t>
            </a:r>
            <a:endParaRPr lang="pt-BR" i="1" dirty="0" smtClean="0"/>
          </a:p>
          <a:p>
            <a:r>
              <a:rPr lang="pt-BR" i="1" dirty="0" smtClean="0"/>
              <a:t>“um docente dar aulas a vários alunos numa ou mais salas” e </a:t>
            </a:r>
          </a:p>
          <a:p>
            <a:r>
              <a:rPr lang="pt-BR" i="1" dirty="0" smtClean="0"/>
              <a:t>“um docente, enquanto professor, ser responsável por outros docentes, designados por assistentes</a:t>
            </a:r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Leia</a:t>
            </a:r>
            <a:r>
              <a:rPr lang="en-US" dirty="0" smtClean="0"/>
              <a:t> </a:t>
            </a:r>
            <a:r>
              <a:rPr lang="en-US" dirty="0" err="1" smtClean="0"/>
              <a:t>atentamente</a:t>
            </a:r>
            <a:r>
              <a:rPr lang="en-US" dirty="0" smtClean="0"/>
              <a:t> o </a:t>
            </a:r>
            <a:r>
              <a:rPr lang="en-US" dirty="0" err="1" smtClean="0"/>
              <a:t>seguinte</a:t>
            </a:r>
            <a:r>
              <a:rPr lang="en-US" dirty="0" smtClean="0"/>
              <a:t> </a:t>
            </a:r>
            <a:r>
              <a:rPr lang="en-US" dirty="0" err="1" smtClean="0"/>
              <a:t>enunciado</a:t>
            </a:r>
            <a:r>
              <a:rPr lang="en-US" dirty="0" smtClean="0"/>
              <a:t>:</a:t>
            </a:r>
            <a:endParaRPr lang="pt-BR" dirty="0"/>
          </a:p>
        </p:txBody>
      </p:sp>
      <p:pic>
        <p:nvPicPr>
          <p:cNvPr id="5" name="Imagem 4" descr="codigo-da-fatura-cpfl-para-obter-a-2-segunda-via-de-con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08" y="77484"/>
            <a:ext cx="8892480" cy="678051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Quais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as </a:t>
            </a:r>
            <a:r>
              <a:rPr lang="en-US" dirty="0" err="1" smtClean="0"/>
              <a:t>entidades</a:t>
            </a:r>
            <a:r>
              <a:rPr lang="en-US" dirty="0" smtClean="0"/>
              <a:t>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1026" name="Picture 2" descr="http://fisicamoderna.blog.uol.com.br/images/se_liga_conta_consum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7560840" cy="45365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Quais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as </a:t>
            </a:r>
            <a:r>
              <a:rPr lang="en-US" dirty="0" err="1" smtClean="0"/>
              <a:t>entidades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Quais</a:t>
            </a:r>
            <a:r>
              <a:rPr lang="en-US" dirty="0" smtClean="0"/>
              <a:t> as </a:t>
            </a:r>
            <a:r>
              <a:rPr lang="en-US" dirty="0" err="1" smtClean="0"/>
              <a:t>características</a:t>
            </a:r>
            <a:r>
              <a:rPr lang="en-US" dirty="0" smtClean="0"/>
              <a:t> de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delas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Quais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métodos</a:t>
            </a:r>
            <a:r>
              <a:rPr lang="en-US" dirty="0" smtClean="0"/>
              <a:t>?</a:t>
            </a:r>
          </a:p>
          <a:p>
            <a:r>
              <a:rPr lang="en-US" dirty="0" smtClean="0"/>
              <a:t>Como </a:t>
            </a:r>
            <a:r>
              <a:rPr lang="en-US" dirty="0" err="1" smtClean="0"/>
              <a:t>elas</a:t>
            </a:r>
            <a:r>
              <a:rPr lang="en-US" dirty="0" smtClean="0"/>
              <a:t> </a:t>
            </a:r>
            <a:r>
              <a:rPr lang="en-US" dirty="0" err="1" smtClean="0"/>
              <a:t>estão</a:t>
            </a:r>
            <a:r>
              <a:rPr lang="en-US" dirty="0" smtClean="0"/>
              <a:t> </a:t>
            </a:r>
            <a:r>
              <a:rPr lang="en-US" dirty="0" err="1" smtClean="0"/>
              <a:t>relacionadas</a:t>
            </a:r>
            <a:r>
              <a:rPr lang="en-US" dirty="0" smtClean="0"/>
              <a:t> entre </a:t>
            </a:r>
            <a:r>
              <a:rPr lang="en-US" dirty="0" err="1" smtClean="0"/>
              <a:t>si</a:t>
            </a:r>
            <a:r>
              <a:rPr lang="en-US" smtClean="0"/>
              <a:t>?</a:t>
            </a:r>
            <a:endParaRPr lang="pt-B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o">
  <a:themeElements>
    <a:clrScheme name="Median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45</TotalTime>
  <Words>167</Words>
  <Application>Microsoft Office PowerPoint</Application>
  <PresentationFormat>Apresentação na tela (4:3)</PresentationFormat>
  <Paragraphs>17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1" baseType="lpstr">
      <vt:lpstr>Tw Cen MT</vt:lpstr>
      <vt:lpstr>Wingdings</vt:lpstr>
      <vt:lpstr>Wingdings 2</vt:lpstr>
      <vt:lpstr>Mediano</vt:lpstr>
      <vt:lpstr>Exercício Diagrama </vt:lpstr>
      <vt:lpstr>Diagrama de Classes – Exercício1</vt:lpstr>
      <vt:lpstr>Exercício 2 - </vt:lpstr>
      <vt:lpstr>Leia atentamente o seguinte enunciado:</vt:lpstr>
      <vt:lpstr>Quais são as entidades?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Exercício Diagrama</dc:title>
  <dc:creator>lilian</dc:creator>
  <cp:lastModifiedBy>Lilian Simao Oliveira</cp:lastModifiedBy>
  <cp:revision>7</cp:revision>
  <dcterms:created xsi:type="dcterms:W3CDTF">2013-10-31T11:44:44Z</dcterms:created>
  <dcterms:modified xsi:type="dcterms:W3CDTF">2015-10-07T22:44:40Z</dcterms:modified>
</cp:coreProperties>
</file>